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0275213" cy="428402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K Grotesk Medium" panose="00000600000000000000" pitchFamily="50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>
        <p:scale>
          <a:sx n="36" d="100"/>
          <a:sy n="36" d="100"/>
        </p:scale>
        <p:origin x="23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11132"/>
            <a:ext cx="25733931" cy="14914762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501064"/>
            <a:ext cx="22706410" cy="10343147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484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9265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80848"/>
            <a:ext cx="6528093" cy="363051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80848"/>
            <a:ext cx="19205838" cy="363051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295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97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80331"/>
            <a:ext cx="26112371" cy="17820361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69280"/>
            <a:ext cx="26112371" cy="9371307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751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404240"/>
            <a:ext cx="12866966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404240"/>
            <a:ext cx="12866966" cy="27181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1333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80857"/>
            <a:ext cx="26112371" cy="82804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501820"/>
            <a:ext cx="12807832" cy="5146780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48601"/>
            <a:ext cx="12807832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501820"/>
            <a:ext cx="12870909" cy="5146780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48601"/>
            <a:ext cx="12870909" cy="23016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776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3688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9716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6018"/>
            <a:ext cx="9764544" cy="999606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8216"/>
            <a:ext cx="15326827" cy="30444362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52082"/>
            <a:ext cx="9764544" cy="23810073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3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6018"/>
            <a:ext cx="9764544" cy="999606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8216"/>
            <a:ext cx="15326827" cy="30444362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52082"/>
            <a:ext cx="9764544" cy="23810073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4065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80857"/>
            <a:ext cx="26112371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404240"/>
            <a:ext cx="26112371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706598"/>
            <a:ext cx="6811923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7737A-1452-49CF-8097-4ED1E2605833}" type="datetimeFigureOut">
              <a:rPr lang="en-DE" smtClean="0"/>
              <a:t>24/06/2022</a:t>
            </a:fld>
            <a:endParaRPr lang="en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706598"/>
            <a:ext cx="102178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706598"/>
            <a:ext cx="6811923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FD2E3-FEA0-412E-9C13-DDE44AE54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5627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FD855-50F0-F21C-22F7-2272167B1A3A}"/>
              </a:ext>
            </a:extLst>
          </p:cNvPr>
          <p:cNvSpPr txBox="1"/>
          <p:nvPr/>
        </p:nvSpPr>
        <p:spPr>
          <a:xfrm>
            <a:off x="8624048" y="721894"/>
            <a:ext cx="11672046" cy="3115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GB" sz="7400" dirty="0">
                <a:latin typeface="HK Grotesk Medium" panose="00000600000000000000" pitchFamily="50" charset="0"/>
              </a:rPr>
              <a:t>Poster title goes here</a:t>
            </a:r>
            <a:endParaRPr lang="en-DE" sz="7400" dirty="0">
              <a:latin typeface="HK Grotesk Medium" panose="000006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825B4-65F7-0300-0A33-3C55A4B56C87}"/>
              </a:ext>
            </a:extLst>
          </p:cNvPr>
          <p:cNvSpPr txBox="1"/>
          <p:nvPr/>
        </p:nvSpPr>
        <p:spPr>
          <a:xfrm>
            <a:off x="1936376" y="5127812"/>
            <a:ext cx="26392095" cy="12729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HK Grotesk Medium" panose="00000600000000000000" pitchFamily="50" charset="0"/>
              </a:rPr>
              <a:t>Authors</a:t>
            </a:r>
            <a:endParaRPr lang="en-DE" sz="2400" dirty="0">
              <a:solidFill>
                <a:schemeClr val="bg1"/>
              </a:solidFill>
              <a:latin typeface="HK Grotesk Medium" panose="000006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40379-48D4-07AD-D261-CBAE31796799}"/>
              </a:ext>
            </a:extLst>
          </p:cNvPr>
          <p:cNvSpPr txBox="1"/>
          <p:nvPr/>
        </p:nvSpPr>
        <p:spPr>
          <a:xfrm>
            <a:off x="1502288" y="8050305"/>
            <a:ext cx="8373036" cy="26714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800" dirty="0">
                <a:latin typeface="HK Grotesk Medium" panose="00000600000000000000" pitchFamily="50" charset="0"/>
              </a:rPr>
              <a:t>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</a:t>
            </a:r>
            <a:endParaRPr lang="en-DE" sz="2800" dirty="0">
              <a:latin typeface="HK Grotesk Medium" panose="000006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1DA3B-8B93-9613-F7EB-8E1BFF342971}"/>
              </a:ext>
            </a:extLst>
          </p:cNvPr>
          <p:cNvSpPr txBox="1"/>
          <p:nvPr/>
        </p:nvSpPr>
        <p:spPr>
          <a:xfrm>
            <a:off x="10789723" y="8050305"/>
            <a:ext cx="8373036" cy="267148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800" dirty="0">
                <a:latin typeface="HK Grotesk Medium" panose="00000600000000000000" pitchFamily="50" charset="0"/>
              </a:rPr>
              <a:t>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</a:t>
            </a:r>
            <a:endParaRPr lang="en-DE" sz="2800" dirty="0">
              <a:latin typeface="HK Grotesk Medium" panose="000006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907249-DEB7-C0C7-6ABA-090F85734B1F}"/>
              </a:ext>
            </a:extLst>
          </p:cNvPr>
          <p:cNvSpPr txBox="1"/>
          <p:nvPr/>
        </p:nvSpPr>
        <p:spPr>
          <a:xfrm>
            <a:off x="20399888" y="8050305"/>
            <a:ext cx="8373036" cy="23864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800" dirty="0">
                <a:latin typeface="HK Grotesk Medium" panose="00000600000000000000" pitchFamily="50" charset="0"/>
              </a:rPr>
              <a:t>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consetetur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sadipscing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elitr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nonumy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eirmod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tempor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invidunt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ut</a:t>
            </a:r>
            <a:r>
              <a:rPr lang="en-GB" sz="2800" dirty="0">
                <a:latin typeface="HK Grotesk Medium" panose="00000600000000000000" pitchFamily="50" charset="0"/>
              </a:rPr>
              <a:t> labore et dolore magna </a:t>
            </a:r>
            <a:r>
              <a:rPr lang="en-GB" sz="2800" dirty="0" err="1">
                <a:latin typeface="HK Grotesk Medium" panose="00000600000000000000" pitchFamily="50" charset="0"/>
              </a:rPr>
              <a:t>aliquyam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erat</a:t>
            </a:r>
            <a:r>
              <a:rPr lang="en-GB" sz="2800" dirty="0">
                <a:latin typeface="HK Grotesk Medium" panose="00000600000000000000" pitchFamily="50" charset="0"/>
              </a:rPr>
              <a:t>, </a:t>
            </a:r>
            <a:r>
              <a:rPr lang="en-GB" sz="2800" dirty="0" err="1">
                <a:latin typeface="HK Grotesk Medium" panose="00000600000000000000" pitchFamily="50" charset="0"/>
              </a:rPr>
              <a:t>sed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diam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voluptua</a:t>
            </a:r>
            <a:r>
              <a:rPr lang="en-GB" sz="2800" dirty="0">
                <a:latin typeface="HK Grotesk Medium" panose="00000600000000000000" pitchFamily="50" charset="0"/>
              </a:rPr>
              <a:t>. At </a:t>
            </a:r>
            <a:r>
              <a:rPr lang="en-GB" sz="2800" dirty="0" err="1">
                <a:latin typeface="HK Grotesk Medium" panose="00000600000000000000" pitchFamily="50" charset="0"/>
              </a:rPr>
              <a:t>vero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eos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accusam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justo</a:t>
            </a:r>
            <a:r>
              <a:rPr lang="en-GB" sz="2800" dirty="0">
                <a:latin typeface="HK Grotesk Medium" panose="00000600000000000000" pitchFamily="50" charset="0"/>
              </a:rPr>
              <a:t> duo </a:t>
            </a:r>
            <a:r>
              <a:rPr lang="en-GB" sz="2800" dirty="0" err="1">
                <a:latin typeface="HK Grotesk Medium" panose="00000600000000000000" pitchFamily="50" charset="0"/>
              </a:rPr>
              <a:t>dolores</a:t>
            </a:r>
            <a:r>
              <a:rPr lang="en-GB" sz="2800" dirty="0">
                <a:latin typeface="HK Grotesk Medium" panose="00000600000000000000" pitchFamily="50" charset="0"/>
              </a:rPr>
              <a:t> et </a:t>
            </a:r>
            <a:r>
              <a:rPr lang="en-GB" sz="2800" dirty="0" err="1">
                <a:latin typeface="HK Grotesk Medium" panose="00000600000000000000" pitchFamily="50" charset="0"/>
              </a:rPr>
              <a:t>ea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rebum</a:t>
            </a:r>
            <a:r>
              <a:rPr lang="en-GB" sz="2800" dirty="0">
                <a:latin typeface="HK Grotesk Medium" panose="00000600000000000000" pitchFamily="50" charset="0"/>
              </a:rPr>
              <a:t>. Stet </a:t>
            </a:r>
            <a:r>
              <a:rPr lang="en-GB" sz="2800" dirty="0" err="1">
                <a:latin typeface="HK Grotesk Medium" panose="00000600000000000000" pitchFamily="50" charset="0"/>
              </a:rPr>
              <a:t>clita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kasd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gubergren</a:t>
            </a:r>
            <a:r>
              <a:rPr lang="en-GB" sz="2800" dirty="0">
                <a:latin typeface="HK Grotesk Medium" panose="00000600000000000000" pitchFamily="50" charset="0"/>
              </a:rPr>
              <a:t>, no sea </a:t>
            </a:r>
            <a:r>
              <a:rPr lang="en-GB" sz="2800" dirty="0" err="1">
                <a:latin typeface="HK Grotesk Medium" panose="00000600000000000000" pitchFamily="50" charset="0"/>
              </a:rPr>
              <a:t>takimata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sanctus</a:t>
            </a:r>
            <a:r>
              <a:rPr lang="en-GB" sz="2800" dirty="0">
                <a:latin typeface="HK Grotesk Medium" panose="00000600000000000000" pitchFamily="50" charset="0"/>
              </a:rPr>
              <a:t> </a:t>
            </a:r>
            <a:r>
              <a:rPr lang="en-GB" sz="2800" dirty="0" err="1">
                <a:latin typeface="HK Grotesk Medium" panose="00000600000000000000" pitchFamily="50" charset="0"/>
              </a:rPr>
              <a:t>est</a:t>
            </a:r>
            <a:r>
              <a:rPr lang="en-GB" sz="2800" dirty="0">
                <a:latin typeface="HK Grotesk Medium" panose="00000600000000000000" pitchFamily="50" charset="0"/>
              </a:rPr>
              <a:t> Lorem ipsum </a:t>
            </a:r>
            <a:r>
              <a:rPr lang="en-GB" sz="2800" dirty="0" err="1">
                <a:latin typeface="HK Grotesk Medium" panose="00000600000000000000" pitchFamily="50" charset="0"/>
              </a:rPr>
              <a:t>dolor</a:t>
            </a:r>
            <a:r>
              <a:rPr lang="en-GB" sz="2800" dirty="0">
                <a:latin typeface="HK Grotesk Medium" panose="00000600000000000000" pitchFamily="50" charset="0"/>
              </a:rPr>
              <a:t> sit </a:t>
            </a:r>
            <a:r>
              <a:rPr lang="en-GB" sz="2800" dirty="0" err="1">
                <a:latin typeface="HK Grotesk Medium" panose="00000600000000000000" pitchFamily="50" charset="0"/>
              </a:rPr>
              <a:t>amet</a:t>
            </a:r>
            <a:r>
              <a:rPr lang="en-GB" sz="2800" dirty="0">
                <a:latin typeface="HK Grotesk Medium" panose="00000600000000000000" pitchFamily="50" charset="0"/>
              </a:rPr>
              <a:t>.</a:t>
            </a:r>
            <a:endParaRPr lang="en-DE" sz="2800" dirty="0">
              <a:latin typeface="HK Grotesk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48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D4Nano">
      <a:dk1>
        <a:srgbClr val="FFFFFF"/>
      </a:dk1>
      <a:lt1>
        <a:srgbClr val="0F4C81"/>
      </a:lt1>
      <a:dk2>
        <a:srgbClr val="FFFFFF"/>
      </a:dk2>
      <a:lt2>
        <a:srgbClr val="0F4C81"/>
      </a:lt2>
      <a:accent1>
        <a:srgbClr val="FFFFFF"/>
      </a:accent1>
      <a:accent2>
        <a:srgbClr val="FFCCB6"/>
      </a:accent2>
      <a:accent3>
        <a:srgbClr val="FC766A"/>
      </a:accent3>
      <a:accent4>
        <a:srgbClr val="FFFFFF"/>
      </a:accent4>
      <a:accent5>
        <a:srgbClr val="FFCCB6"/>
      </a:accent5>
      <a:accent6>
        <a:srgbClr val="FC766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347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HK Grotesk Medium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Cathrin Cailliau</dc:creator>
  <cp:lastModifiedBy>Cathrin Cailliau</cp:lastModifiedBy>
  <cp:revision>5</cp:revision>
  <dcterms:created xsi:type="dcterms:W3CDTF">2022-06-24T11:07:18Z</dcterms:created>
  <dcterms:modified xsi:type="dcterms:W3CDTF">2022-06-24T11:33:00Z</dcterms:modified>
</cp:coreProperties>
</file>